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  <p:sldId id="258" r:id="rId4"/>
    <p:sldId id="260" r:id="rId5"/>
    <p:sldId id="261" r:id="rId6"/>
    <p:sldId id="262" r:id="rId7"/>
    <p:sldId id="256" r:id="rId8"/>
    <p:sldId id="257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1" r:id="rId25"/>
    <p:sldId id="276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>
        <p:scale>
          <a:sx n="50" d="100"/>
          <a:sy n="50" d="100"/>
        </p:scale>
        <p:origin x="23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F764-1D47-4895-923E-0EF4F40E433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3D8F-E4A0-49B9-9152-6F273C395E7E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F764-1D47-4895-923E-0EF4F40E433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3D8F-E4A0-49B9-9152-6F273C395E7E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F764-1D47-4895-923E-0EF4F40E433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3D8F-E4A0-49B9-9152-6F273C395E7E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F764-1D47-4895-923E-0EF4F40E433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3D8F-E4A0-49B9-9152-6F273C395E7E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F764-1D47-4895-923E-0EF4F40E433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3D8F-E4A0-49B9-9152-6F273C395E7E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F764-1D47-4895-923E-0EF4F40E433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3D8F-E4A0-49B9-9152-6F273C395E7E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F764-1D47-4895-923E-0EF4F40E4338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3D8F-E4A0-49B9-9152-6F273C395E7E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F764-1D47-4895-923E-0EF4F40E433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3D8F-E4A0-49B9-9152-6F273C395E7E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F764-1D47-4895-923E-0EF4F40E4338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3D8F-E4A0-49B9-9152-6F273C395E7E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F764-1D47-4895-923E-0EF4F40E433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3D8F-E4A0-49B9-9152-6F273C395E7E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F764-1D47-4895-923E-0EF4F40E433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3D8F-E4A0-49B9-9152-6F273C395E7E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audio" Target="../media/audio1.wav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1F764-1D47-4895-923E-0EF4F40E433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73D8F-E4A0-49B9-9152-6F273C395E7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12" name="chimes.wav"/>
          </p:stSnd>
        </p:sndAc>
      </p:transition>
    </mc:Choice>
    <mc:Fallback>
      <p:transition advClick="0" advTm="3000">
        <p:fade/>
        <p:sndAc>
          <p:stSnd>
            <p:snd r:embed="rId12" name="chimes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088" t="22095" r="12696" b="8232"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000">
        <p14:doors dir="vert"/>
        <p:sndAc>
          <p:stSnd>
            <p:snd r:embed="rId2" name="chimes.wav"/>
          </p:stSnd>
        </p:sndAc>
      </p:transition>
    </mc:Choice>
    <mc:Fallback>
      <p:transition advClick="0" advTm="2000">
        <p:fade/>
        <p:sndAc>
          <p:stSnd>
            <p:snd r:embed="rId2" name="chimes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l="3169" t="22472" r="13003" b="8332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l="3177" t="22180" r="12765" b="82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l="3095" t="22399" r="13175" b="8215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l="3177" t="22253" r="12929" b="8580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l="3177" t="22253" r="12765" b="87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l="3177" t="22472" r="12847" b="82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l="3341" t="22253" r="13011" b="814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l="3177" t="22253" r="12929" b="8288"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l="3177" t="22326" r="12765" b="836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l="3259" t="22107" r="13011" b="836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3387" t="22356" r="12778" b="8173"/>
          <a:stretch>
            <a:fillRect/>
          </a:stretch>
        </p:blipFill>
        <p:spPr>
          <a:xfrm>
            <a:off x="-635" y="635"/>
            <a:ext cx="1219327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l="3259" t="22399" r="12683" b="85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l="3341" t="22107" r="12683" b="8726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l="3177" t="22691" r="12847" b="843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l="3177" t="22253" r="12765" b="850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l="3177" t="22253" r="12765" b="8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l="3259" t="22107" r="12765" b="843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164" t="22298" r="12643" b="8158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155" t="22387" r="12749" b="788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092" t="22403" r="12994" b="809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l="3064" t="22054" r="12674" b="854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943" t="22038" r="12799" b="8137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3062" t="22415" r="12880" b="8449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3169" t="22238" r="12880" b="81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14:doors dir="vert"/>
        <p:sndAc>
          <p:stSnd>
            <p:snd r:embed="rId2" name="chimes.wav"/>
          </p:stSnd>
        </p:sndAc>
      </p:transition>
    </mc:Choice>
    <mc:Fallback>
      <p:transition advClick="0" advTm="3000">
        <p:fade/>
        <p:sndAc>
          <p:stSnd>
            <p:snd r:embed="rId2" name="chimes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Bhanu Aggarwal</cp:lastModifiedBy>
  <cp:revision>5</cp:revision>
  <dcterms:created xsi:type="dcterms:W3CDTF">2025-08-20T05:54:00Z</dcterms:created>
  <dcterms:modified xsi:type="dcterms:W3CDTF">2025-08-20T10:12:33Z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11CAD92EA7A04F9D81C6F8A0EF209AFB_13</vt:lpwstr>
  </property>
  <property fmtid="{D5CDD505-2E9C-101B-9397-08002B2CF9AE}" pid="3" name="KSOProductBuildVer">
    <vt:lpwstr>1033-12.2.0.21931</vt:lpwstr>
  </property>
</Properties>
</file>